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5" r:id="rId2"/>
    <p:sldId id="258" r:id="rId3"/>
    <p:sldId id="366" r:id="rId4"/>
    <p:sldId id="367" r:id="rId5"/>
    <p:sldId id="368" r:id="rId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9" autoAdjust="0"/>
  </p:normalViewPr>
  <p:slideViewPr>
    <p:cSldViewPr snapToGrid="0">
      <p:cViewPr varScale="1">
        <p:scale>
          <a:sx n="109" d="100"/>
          <a:sy n="109" d="100"/>
        </p:scale>
        <p:origin x="63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8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27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7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09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8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1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3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0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1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7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2B102-4A26-4795-8CE2-56E9BC092139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83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685" y="492369"/>
            <a:ext cx="9045800" cy="599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640" y="64362"/>
            <a:ext cx="9328638" cy="669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8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06" y="733813"/>
            <a:ext cx="5081779" cy="54983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827" y="733813"/>
            <a:ext cx="5584306" cy="549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1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095" y="263769"/>
            <a:ext cx="9520702" cy="632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1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688" y="94881"/>
            <a:ext cx="9215511" cy="676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248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32</cp:revision>
  <dcterms:created xsi:type="dcterms:W3CDTF">2025-07-24T07:23:06Z</dcterms:created>
  <dcterms:modified xsi:type="dcterms:W3CDTF">2026-08-19T11:54:31Z</dcterms:modified>
</cp:coreProperties>
</file>