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64" r:id="rId2"/>
    <p:sldId id="365" r:id="rId3"/>
    <p:sldId id="366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368" r:id="rId21"/>
    <p:sldId id="274" r:id="rId22"/>
    <p:sldId id="276" r:id="rId23"/>
    <p:sldId id="384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5" r:id="rId33"/>
    <p:sldId id="286" r:id="rId34"/>
    <p:sldId id="287" r:id="rId35"/>
    <p:sldId id="289" r:id="rId36"/>
    <p:sldId id="371" r:id="rId37"/>
    <p:sldId id="367" r:id="rId38"/>
    <p:sldId id="290" r:id="rId39"/>
    <p:sldId id="291" r:id="rId40"/>
    <p:sldId id="373" r:id="rId41"/>
    <p:sldId id="292" r:id="rId42"/>
    <p:sldId id="293" r:id="rId43"/>
    <p:sldId id="372" r:id="rId44"/>
    <p:sldId id="294" r:id="rId45"/>
    <p:sldId id="295" r:id="rId46"/>
    <p:sldId id="296" r:id="rId47"/>
    <p:sldId id="298" r:id="rId48"/>
    <p:sldId id="299" r:id="rId49"/>
    <p:sldId id="300" r:id="rId50"/>
    <p:sldId id="301" r:id="rId51"/>
    <p:sldId id="302" r:id="rId52"/>
    <p:sldId id="303" r:id="rId53"/>
    <p:sldId id="304" r:id="rId54"/>
    <p:sldId id="305" r:id="rId55"/>
    <p:sldId id="306" r:id="rId56"/>
    <p:sldId id="307" r:id="rId57"/>
    <p:sldId id="308" r:id="rId58"/>
    <p:sldId id="309" r:id="rId59"/>
    <p:sldId id="310" r:id="rId60"/>
    <p:sldId id="311" r:id="rId61"/>
    <p:sldId id="312" r:id="rId62"/>
    <p:sldId id="313" r:id="rId63"/>
    <p:sldId id="314" r:id="rId64"/>
    <p:sldId id="316" r:id="rId65"/>
    <p:sldId id="318" r:id="rId66"/>
    <p:sldId id="385" r:id="rId67"/>
    <p:sldId id="319" r:id="rId68"/>
    <p:sldId id="320" r:id="rId69"/>
    <p:sldId id="321" r:id="rId70"/>
    <p:sldId id="378" r:id="rId71"/>
    <p:sldId id="322" r:id="rId72"/>
    <p:sldId id="323" r:id="rId73"/>
    <p:sldId id="325" r:id="rId74"/>
    <p:sldId id="375" r:id="rId75"/>
    <p:sldId id="326" r:id="rId76"/>
    <p:sldId id="374" r:id="rId77"/>
    <p:sldId id="328" r:id="rId78"/>
    <p:sldId id="329" r:id="rId79"/>
    <p:sldId id="330" r:id="rId80"/>
    <p:sldId id="331" r:id="rId81"/>
    <p:sldId id="332" r:id="rId82"/>
    <p:sldId id="333" r:id="rId83"/>
    <p:sldId id="376" r:id="rId84"/>
    <p:sldId id="334" r:id="rId85"/>
    <p:sldId id="336" r:id="rId86"/>
    <p:sldId id="337" r:id="rId87"/>
    <p:sldId id="338" r:id="rId88"/>
    <p:sldId id="339" r:id="rId89"/>
    <p:sldId id="340" r:id="rId90"/>
    <p:sldId id="341" r:id="rId91"/>
    <p:sldId id="342" r:id="rId92"/>
    <p:sldId id="343" r:id="rId93"/>
    <p:sldId id="344" r:id="rId94"/>
    <p:sldId id="345" r:id="rId95"/>
    <p:sldId id="346" r:id="rId96"/>
    <p:sldId id="377" r:id="rId97"/>
    <p:sldId id="349" r:id="rId98"/>
    <p:sldId id="350" r:id="rId99"/>
    <p:sldId id="379" r:id="rId100"/>
    <p:sldId id="380" r:id="rId101"/>
    <p:sldId id="351" r:id="rId102"/>
    <p:sldId id="370" r:id="rId103"/>
    <p:sldId id="381" r:id="rId104"/>
    <p:sldId id="353" r:id="rId105"/>
    <p:sldId id="354" r:id="rId106"/>
    <p:sldId id="355" r:id="rId107"/>
    <p:sldId id="356" r:id="rId108"/>
    <p:sldId id="357" r:id="rId109"/>
    <p:sldId id="358" r:id="rId110"/>
    <p:sldId id="359" r:id="rId111"/>
    <p:sldId id="360" r:id="rId112"/>
    <p:sldId id="361" r:id="rId113"/>
    <p:sldId id="362" r:id="rId114"/>
    <p:sldId id="382" r:id="rId115"/>
    <p:sldId id="383" r:id="rId116"/>
    <p:sldId id="386" r:id="rId117"/>
  </p:sldIdLst>
  <p:sldSz cx="12192000" cy="6858000"/>
  <p:notesSz cx="6858000" cy="9144000"/>
  <p:photoAlbum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2" autoAdjust="0"/>
    <p:restoredTop sz="94629" autoAdjust="0"/>
  </p:normalViewPr>
  <p:slideViewPr>
    <p:cSldViewPr snapToGrid="0">
      <p:cViewPr varScale="1">
        <p:scale>
          <a:sx n="111" d="100"/>
          <a:sy n="111" d="100"/>
        </p:scale>
        <p:origin x="-516" y="-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13" Type="http://schemas.openxmlformats.org/officeDocument/2006/relationships/slide" Target="slides/slide112.xml"/><Relationship Id="rId11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16" Type="http://schemas.openxmlformats.org/officeDocument/2006/relationships/slide" Target="slides/slide11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11" Type="http://schemas.openxmlformats.org/officeDocument/2006/relationships/slide" Target="slides/slide11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14" Type="http://schemas.openxmlformats.org/officeDocument/2006/relationships/slide" Target="slides/slide113.xml"/><Relationship Id="rId119" Type="http://schemas.openxmlformats.org/officeDocument/2006/relationships/viewProps" Target="view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theme" Target="theme/theme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2B102-4A26-4795-8CE2-56E9BC092139}" type="datetimeFigureOut">
              <a:rPr lang="en-US" smtClean="0"/>
              <a:t>7/29/2025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7529B-EA7F-40A6-8554-BBC0596B87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16867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2B102-4A26-4795-8CE2-56E9BC092139}" type="datetimeFigureOut">
              <a:rPr lang="en-US" smtClean="0"/>
              <a:t>7/29/2025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7529B-EA7F-40A6-8554-BBC0596B87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57278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11785600" y="274641"/>
            <a:ext cx="36576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12800" y="274641"/>
            <a:ext cx="107696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2B102-4A26-4795-8CE2-56E9BC092139}" type="datetimeFigureOut">
              <a:rPr lang="en-US" smtClean="0"/>
              <a:t>7/29/2025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7529B-EA7F-40A6-8554-BBC0596B87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05875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2B102-4A26-4795-8CE2-56E9BC092139}" type="datetimeFigureOut">
              <a:rPr lang="en-US" smtClean="0"/>
              <a:t>7/29/2025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7529B-EA7F-40A6-8554-BBC0596B87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3091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2B102-4A26-4795-8CE2-56E9BC092139}" type="datetimeFigureOut">
              <a:rPr lang="en-US" smtClean="0"/>
              <a:t>7/29/2025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7529B-EA7F-40A6-8554-BBC0596B87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95812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12800" y="1600203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229600" y="1600203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2B102-4A26-4795-8CE2-56E9BC092139}" type="datetimeFigureOut">
              <a:rPr lang="en-US" smtClean="0"/>
              <a:t>7/29/2025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7529B-EA7F-40A6-8554-BBC0596B87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03144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2B102-4A26-4795-8CE2-56E9BC092139}" type="datetimeFigureOut">
              <a:rPr lang="en-US" smtClean="0"/>
              <a:t>7/29/2025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7529B-EA7F-40A6-8554-BBC0596B87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47373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2B102-4A26-4795-8CE2-56E9BC092139}" type="datetimeFigureOut">
              <a:rPr lang="en-US" smtClean="0"/>
              <a:t>7/29/2025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7529B-EA7F-40A6-8554-BBC0596B87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6764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2B102-4A26-4795-8CE2-56E9BC092139}" type="datetimeFigureOut">
              <a:rPr lang="en-US" smtClean="0"/>
              <a:t>7/29/2025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7529B-EA7F-40A6-8554-BBC0596B87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00057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2B102-4A26-4795-8CE2-56E9BC092139}" type="datetimeFigureOut">
              <a:rPr lang="en-US" smtClean="0"/>
              <a:t>7/29/2025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7529B-EA7F-40A6-8554-BBC0596B87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73101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2B102-4A26-4795-8CE2-56E9BC092139}" type="datetimeFigureOut">
              <a:rPr lang="en-US" smtClean="0"/>
              <a:t>7/29/2025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7529B-EA7F-40A6-8554-BBC0596B87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48723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32B102-4A26-4795-8CE2-56E9BC092139}" type="datetimeFigureOut">
              <a:rPr lang="en-US" smtClean="0"/>
              <a:t>7/29/2025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67529B-EA7F-40A6-8554-BBC0596B87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40839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jpeg"/><Relationship Id="rId1" Type="http://schemas.openxmlformats.org/officeDocument/2006/relationships/slideLayout" Target="../slideLayouts/slideLayout7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jpeg"/><Relationship Id="rId1" Type="http://schemas.openxmlformats.org/officeDocument/2006/relationships/slideLayout" Target="../slideLayouts/slideLayout7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5.jpeg"/><Relationship Id="rId1" Type="http://schemas.openxmlformats.org/officeDocument/2006/relationships/slideLayout" Target="../slideLayouts/slideLayout7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6.jpeg"/><Relationship Id="rId1" Type="http://schemas.openxmlformats.org/officeDocument/2006/relationships/slideLayout" Target="../slideLayouts/slideLayout7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7.jpeg"/><Relationship Id="rId1" Type="http://schemas.openxmlformats.org/officeDocument/2006/relationships/slideLayout" Target="../slideLayouts/slideLayout7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8.jpeg"/><Relationship Id="rId1" Type="http://schemas.openxmlformats.org/officeDocument/2006/relationships/slideLayout" Target="../slideLayouts/slideLayout7.xm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9.jpeg"/><Relationship Id="rId1" Type="http://schemas.openxmlformats.org/officeDocument/2006/relationships/slideLayout" Target="../slideLayouts/slideLayout7.xml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jpeg"/><Relationship Id="rId1" Type="http://schemas.openxmlformats.org/officeDocument/2006/relationships/slideLayout" Target="../slideLayouts/slideLayout7.xml"/></Relationships>
</file>

<file path=ppt/slides/_rels/slide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1.jpeg"/><Relationship Id="rId1" Type="http://schemas.openxmlformats.org/officeDocument/2006/relationships/slideLayout" Target="../slideLayouts/slideLayout7.xml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3.jpeg"/><Relationship Id="rId1" Type="http://schemas.openxmlformats.org/officeDocument/2006/relationships/slideLayout" Target="../slideLayouts/slideLayout7.xml"/></Relationships>
</file>

<file path=ppt/slides/_rels/slide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4.jpeg"/><Relationship Id="rId1" Type="http://schemas.openxmlformats.org/officeDocument/2006/relationships/slideLayout" Target="../slideLayouts/slideLayout7.xml"/></Relationships>
</file>

<file path=ppt/slides/_rels/slide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5.jpeg"/><Relationship Id="rId1" Type="http://schemas.openxmlformats.org/officeDocument/2006/relationships/slideLayout" Target="../slideLayouts/slideLayout7.xml"/></Relationships>
</file>

<file path=ppt/slides/_rels/slide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6.jpeg"/><Relationship Id="rId1" Type="http://schemas.openxmlformats.org/officeDocument/2006/relationships/slideLayout" Target="../slideLayouts/slideLayout7.xml"/></Relationships>
</file>

<file path=ppt/slides/_rels/slide1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7.jpg"/><Relationship Id="rId1" Type="http://schemas.openxmlformats.org/officeDocument/2006/relationships/slideLayout" Target="../slideLayouts/slideLayout7.xml"/></Relationships>
</file>

<file path=ppt/slides/_rels/slide1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8.jpg"/><Relationship Id="rId1" Type="http://schemas.openxmlformats.org/officeDocument/2006/relationships/slideLayout" Target="../slideLayouts/slideLayout7.xml"/></Relationships>
</file>

<file path=ppt/slides/_rels/slide1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9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g"/><Relationship Id="rId2" Type="http://schemas.openxmlformats.org/officeDocument/2006/relationships/image" Target="../media/image63.jp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g"/><Relationship Id="rId2" Type="http://schemas.openxmlformats.org/officeDocument/2006/relationships/image" Target="../media/image68.jp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g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g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g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jpg"/><Relationship Id="rId1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7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7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7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7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7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7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7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7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jpeg"/><Relationship Id="rId1" Type="http://schemas.openxmlformats.org/officeDocument/2006/relationships/slideLayout" Target="../slideLayouts/slideLayout7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jpeg"/><Relationship Id="rId1" Type="http://schemas.openxmlformats.org/officeDocument/2006/relationships/slideLayout" Target="../slideLayouts/slideLayout7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jpeg"/><Relationship Id="rId1" Type="http://schemas.openxmlformats.org/officeDocument/2006/relationships/slideLayout" Target="../slideLayouts/slideLayout7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jpeg"/><Relationship Id="rId1" Type="http://schemas.openxmlformats.org/officeDocument/2006/relationships/slideLayout" Target="../slideLayouts/slideLayout7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jpeg"/><Relationship Id="rId1" Type="http://schemas.openxmlformats.org/officeDocument/2006/relationships/slideLayout" Target="../slideLayouts/slideLayout7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jpeg"/><Relationship Id="rId1" Type="http://schemas.openxmlformats.org/officeDocument/2006/relationships/slideLayout" Target="../slideLayouts/slideLayout7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jpg"/><Relationship Id="rId1" Type="http://schemas.openxmlformats.org/officeDocument/2006/relationships/slideLayout" Target="../slideLayouts/slideLayout7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jpeg"/><Relationship Id="rId1" Type="http://schemas.openxmlformats.org/officeDocument/2006/relationships/slideLayout" Target="../slideLayouts/slideLayout7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47828" y="260648"/>
            <a:ext cx="11673555" cy="2954759"/>
          </a:xfrm>
        </p:spPr>
        <p:txBody>
          <a:bodyPr>
            <a:normAutofit fontScale="90000"/>
          </a:bodyPr>
          <a:lstStyle/>
          <a:p>
            <a:r>
              <a:rPr lang="ru-RU" sz="6000" b="1" smtClean="0"/>
              <a:t/>
            </a:r>
            <a:br>
              <a:rPr lang="ru-RU" sz="6000" b="1" smtClean="0"/>
            </a:br>
            <a:r>
              <a:rPr lang="ru-RU" sz="8900" b="1" smtClean="0">
                <a:solidFill>
                  <a:srgbClr val="0070C0"/>
                </a:solidFill>
                <a:latin typeface="Batang" pitchFamily="18" charset="-127"/>
                <a:ea typeface="Batang" pitchFamily="18" charset="-127"/>
              </a:rPr>
              <a:t>80-летие</a:t>
            </a:r>
            <a:r>
              <a:rPr lang="ru-RU" sz="6000" b="1" smtClean="0">
                <a:solidFill>
                  <a:srgbClr val="0070C0"/>
                </a:solidFill>
                <a:latin typeface="Batang" pitchFamily="18" charset="-127"/>
                <a:ea typeface="Batang" pitchFamily="18" charset="-127"/>
              </a:rPr>
              <a:t/>
            </a:r>
            <a:br>
              <a:rPr lang="ru-RU" sz="6000" b="1" smtClean="0">
                <a:solidFill>
                  <a:srgbClr val="0070C0"/>
                </a:solidFill>
                <a:latin typeface="Batang" pitchFamily="18" charset="-127"/>
                <a:ea typeface="Batang" pitchFamily="18" charset="-127"/>
              </a:rPr>
            </a:br>
            <a:r>
              <a:rPr lang="ru-RU" sz="4900" b="1" smtClean="0">
                <a:solidFill>
                  <a:srgbClr val="0070C0"/>
                </a:solidFill>
                <a:latin typeface="Batang" pitchFamily="18" charset="-127"/>
                <a:ea typeface="Batang" pitchFamily="18" charset="-127"/>
              </a:rPr>
              <a:t>государственного учреждения </a:t>
            </a:r>
            <a:br>
              <a:rPr lang="ru-RU" sz="4900" b="1" smtClean="0">
                <a:solidFill>
                  <a:srgbClr val="0070C0"/>
                </a:solidFill>
                <a:latin typeface="Batang" pitchFamily="18" charset="-127"/>
                <a:ea typeface="Batang" pitchFamily="18" charset="-127"/>
              </a:rPr>
            </a:br>
            <a:r>
              <a:rPr lang="ru-RU" sz="4900" b="1" smtClean="0">
                <a:solidFill>
                  <a:srgbClr val="0070C0"/>
                </a:solidFill>
                <a:latin typeface="Batang" pitchFamily="18" charset="-127"/>
                <a:ea typeface="Batang" pitchFamily="18" charset="-127"/>
              </a:rPr>
              <a:t>«Брестский зональный центр гигиены и эпидемиологии» </a:t>
            </a:r>
            <a:endParaRPr lang="ru-RU" sz="4900" b="1" dirty="0">
              <a:solidFill>
                <a:srgbClr val="0070C0"/>
              </a:solidFill>
              <a:latin typeface="Batang" pitchFamily="18" charset="-127"/>
              <a:ea typeface="Batang" pitchFamily="18" charset="-127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5842" y="4195985"/>
            <a:ext cx="2371319" cy="24184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21921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5000"/>
    </mc:Choice>
    <mc:Fallback xmlns="">
      <p:transition advTm="5000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8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5222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  <p:timing>
    <p:tnLst>
      <p:par>
        <p:cTn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5050" y="-908"/>
            <a:ext cx="4557855" cy="6858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2257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  <p:timing>
    <p:tnLst>
      <p:par>
        <p:cTn id="1" dur="indefinite" restart="never" nodeType="tmRoot"/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88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123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  <p:timing>
    <p:tnLst>
      <p:par>
        <p:cTn id="1" dur="indefinite" restart="never" nodeType="tmRoot"/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7597" y="236196"/>
            <a:ext cx="9704107" cy="6469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288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  <p:timing>
    <p:tnLst>
      <p:par>
        <p:cTn id="1" dur="indefinite" restart="never" nodeType="tmRoot"/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00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564" y="0"/>
            <a:ext cx="1030287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752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  <p:timing>
    <p:tnLst>
      <p:par>
        <p:cTn id="1" dur="indefinite" restart="never" nodeType="tmRoot"/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90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4366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  <p:timing>
    <p:tnLst>
      <p:par>
        <p:cTn id="1" dur="indefinite" restart="never" nodeType="tmRoot"/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91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2550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  <p:timing>
    <p:tnLst>
      <p:par>
        <p:cTn id="1" dur="indefinite" restart="never" nodeType="tmRoot"/>
      </p:par>
    </p:tn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92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3798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  <p:timing>
    <p:tnLst>
      <p:par>
        <p:cTn id="1" dur="indefinite" restart="never" nodeType="tmRoot"/>
      </p:par>
    </p:tn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93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22756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  <p:timing>
    <p:tnLst>
      <p:par>
        <p:cTn id="1" dur="indefinite" restart="never" nodeType="tmRoot"/>
      </p:par>
    </p:tn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94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6076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  <p:timing>
    <p:tnLst>
      <p:par>
        <p:cTn id="1" dur="indefinite" restart="never" nodeType="tmRoot"/>
      </p:par>
    </p:tn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95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4392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9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910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  <p:timing>
    <p:tnLst>
      <p:par>
        <p:cTn id="1" dur="indefinite" restart="never" nodeType="tmRoot"/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96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0" y="0"/>
            <a:ext cx="457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2657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  <p:timing>
    <p:tnLst>
      <p:par>
        <p:cTn id="1" dur="indefinite" restart="never" nodeType="tmRoot"/>
      </p:par>
    </p:tn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97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1618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  <p:timing>
    <p:tnLst>
      <p:par>
        <p:cTn id="1" dur="indefinite" restart="never" nodeType="tmRoot"/>
      </p:par>
    </p:tn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98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9171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  <p:timing>
    <p:tnLst>
      <p:par>
        <p:cTn id="1" dur="indefinite" restart="never" nodeType="tmRoot"/>
      </p:par>
    </p:tn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99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0" y="0"/>
            <a:ext cx="457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728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  <p:timing>
    <p:tnLst>
      <p:par>
        <p:cTn id="1" dur="indefinite" restart="never" nodeType="tmRoot"/>
      </p:par>
    </p:tn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9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1310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  <p:timing>
    <p:tnLst>
      <p:par>
        <p:cTn id="1" dur="indefinite" restart="never" nodeType="tmRoot"/>
      </p:par>
    </p:tnLst>
  </p:timing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7965"/>
            <a:ext cx="12192000" cy="6440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1252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  <p:timing>
    <p:tnLst>
      <p:par>
        <p:cTn id="1" dur="indefinite" restart="never" nodeType="tmRoot"/>
      </p:par>
    </p:tnLst>
  </p:timing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ocuments\Елена Александровна\ФОТО\80-ЛЕТИЕ центра\Поздравления и афиша\версия 1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5495" y="45473"/>
            <a:ext cx="10143858" cy="6753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1507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0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6180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1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8932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2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6926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3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3630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4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251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0646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5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8187"/>
            <a:ext cx="12192000" cy="6605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3059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6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3816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7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3441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6773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0609" y="-1"/>
            <a:ext cx="10079903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1593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8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278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0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7959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8757" y="0"/>
            <a:ext cx="913448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6687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1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7593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2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9583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3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7744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4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3339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5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3012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6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4233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2" y="222191"/>
            <a:ext cx="5840281" cy="622133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3748" y="1096000"/>
            <a:ext cx="6298251" cy="4723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1868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7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6232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8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3700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9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6961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30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1178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31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3709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33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182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218" y="0"/>
            <a:ext cx="1033400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0499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9518" y="0"/>
            <a:ext cx="9161091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6920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34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3749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35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3606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8080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58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3633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36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5115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37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8723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40л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7288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38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5288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39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7662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40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2244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41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0938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42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3423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42 (2)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5362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3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2394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42 (3)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564" y="0"/>
            <a:ext cx="1030287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6440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43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9122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44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6472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45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1733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46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5394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47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6282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48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191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49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2400" y="0"/>
            <a:ext cx="68072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4594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50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8889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51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0159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4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6267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52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0635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53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99103"/>
            <a:ext cx="12192000" cy="6255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23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54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318" y="0"/>
            <a:ext cx="5143500" cy="6858000"/>
          </a:xfrm>
          <a:prstGeom prst="rect">
            <a:avLst/>
          </a:prstGeom>
        </p:spPr>
      </p:pic>
      <p:pic>
        <p:nvPicPr>
          <p:cNvPr id="3" name="Рисунок 2" descr="56"/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4368" y="0"/>
            <a:ext cx="526990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2049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55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6813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57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8992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59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652" y="0"/>
            <a:ext cx="111871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3374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279" y="0"/>
            <a:ext cx="3597779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5607" y="892221"/>
            <a:ext cx="8245153" cy="5294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4549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60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251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8571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61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7522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62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2777"/>
            <a:ext cx="12192000" cy="5630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8716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5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8246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85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7297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63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9818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64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6096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65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513" y="0"/>
            <a:ext cx="1008538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8304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66 (2)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2825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66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5436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64 (2)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8754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67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4088" y="0"/>
            <a:ext cx="520223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6556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68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0494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69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3798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6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2963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70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7666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71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7158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72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6132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73 (2)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4956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73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4871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74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46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75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139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76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1907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77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564" y="0"/>
            <a:ext cx="1030287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5846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78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8764" y="0"/>
            <a:ext cx="913447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5749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7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2583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79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8839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80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2821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81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6315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82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3975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83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5134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84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9434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85 (2)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2707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86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4741"/>
            <a:ext cx="12192000" cy="5918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6207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87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0588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  <p:timing>
    <p:tnLst>
      <p:par>
        <p:cTn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89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2789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76</TotalTime>
  <Words>0</Words>
  <Application>Microsoft Office PowerPoint</Application>
  <PresentationFormat>Произвольный</PresentationFormat>
  <Paragraphs>1</Paragraphs>
  <Slides>116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116</vt:i4>
      </vt:variant>
    </vt:vector>
  </HeadingPairs>
  <TitlesOfParts>
    <vt:vector size="117" baseType="lpstr">
      <vt:lpstr>Тема Office</vt:lpstr>
      <vt:lpstr> 80-летие государственного учреждения  «Брестский зональный центр гигиены и эпидемиологии»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User</cp:lastModifiedBy>
  <cp:revision>27</cp:revision>
  <dcterms:created xsi:type="dcterms:W3CDTF">2025-07-24T07:23:06Z</dcterms:created>
  <dcterms:modified xsi:type="dcterms:W3CDTF">2025-07-29T06:50:11Z</dcterms:modified>
</cp:coreProperties>
</file>